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itter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5670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linkedin.com/in/siddhant-sharma-2b2a3b285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ODE-HUB07" TargetMode="External"/><Relationship Id="rId5" Type="http://schemas.openxmlformats.org/officeDocument/2006/relationships/hyperlink" Target="mailto:sidsharma9752@gmail.com" TargetMode="External"/><Relationship Id="rId4" Type="http://schemas.openxmlformats.org/officeDocument/2006/relationships/hyperlink" Target="https://voc-final-project.netlify.app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554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u="sng" dirty="0">
                <a:solidFill>
                  <a:srgbClr val="9FA582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Career Compass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043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Your AI-Powered Career Guidance Platform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22243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Developed by: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Siddhant Sharma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Phone: 9752653765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Email: 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  <a:hlinkClick r:id="rId5"/>
              </a:rPr>
              <a:t>sidsharma9752@gmail.com</a:t>
            </a:r>
            <a:endParaRPr lang="en-US" sz="1750" dirty="0">
              <a:solidFill>
                <a:srgbClr val="C2C4B5"/>
              </a:solidFill>
              <a:latin typeface="Bitter" pitchFamily="34" charset="0"/>
              <a:ea typeface="Bitter" pitchFamily="34" charset="-122"/>
              <a:cs typeface="Bit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| </a:t>
            </a:r>
            <a:r>
              <a:rPr lang="en-US" sz="1750" u="sng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166"/>
            <a:ext cx="95047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Conclusion: Your Future, Empowered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615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Career Compass AI is more than just a tool; it's a partner in your career journey.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79627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B3C3E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Bridging the Gap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439685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Connects your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skills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with abundant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career opportunities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679627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B3C3E"/>
          </a:solidFill>
          <a:ln/>
        </p:spPr>
      </p:sp>
      <p:sp>
        <p:nvSpPr>
          <p:cNvPr id="8" name="Text 6"/>
          <p:cNvSpPr/>
          <p:nvPr/>
        </p:nvSpPr>
        <p:spPr>
          <a:xfrm>
            <a:off x="5443776" y="3906441"/>
            <a:ext cx="2968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Personalized Guidance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43776" y="439685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Offers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AI-powered, student-friendly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advice tailored to you.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679627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B3C3E"/>
          </a:solidFill>
          <a:ln/>
        </p:spPr>
      </p:sp>
      <p:sp>
        <p:nvSpPr>
          <p:cNvPr id="11" name="Text 9"/>
          <p:cNvSpPr/>
          <p:nvPr/>
        </p:nvSpPr>
        <p:spPr>
          <a:xfrm>
            <a:off x="9866948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Modern Approach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66948" y="4396859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Represents a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scalable and innovative solution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to career counseling.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9675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Empowering the next generation to find their purpose and achieve their dreams.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1C90B5-727A-473A-8AB6-365FE53BA95B}"/>
              </a:ext>
            </a:extLst>
          </p:cNvPr>
          <p:cNvSpPr/>
          <p:nvPr/>
        </p:nvSpPr>
        <p:spPr>
          <a:xfrm>
            <a:off x="12870180" y="7753350"/>
            <a:ext cx="1651635" cy="39052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0488"/>
            <a:ext cx="123736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Navigating Your Future with Career Compass 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628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Welcome to </a:t>
            </a:r>
            <a:r>
              <a:rPr lang="en-US" sz="175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Career Compass AI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an innovative platform designed to illuminate your path in the professional world.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80949"/>
            <a:ext cx="4196358" cy="2448044"/>
          </a:xfrm>
          <a:prstGeom prst="roundRect">
            <a:avLst>
              <a:gd name="adj" fmla="val 1390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3780949"/>
            <a:ext cx="60960" cy="2448044"/>
          </a:xfrm>
          <a:prstGeom prst="roundRect">
            <a:avLst>
              <a:gd name="adj" fmla="val 55814"/>
            </a:avLst>
          </a:prstGeom>
          <a:solidFill>
            <a:srgbClr val="9FA582"/>
          </a:solidFill>
          <a:ln/>
        </p:spPr>
      </p:sp>
      <p:sp>
        <p:nvSpPr>
          <p:cNvPr id="6" name="Text 4"/>
          <p:cNvSpPr/>
          <p:nvPr/>
        </p:nvSpPr>
        <p:spPr>
          <a:xfrm>
            <a:off x="1112044" y="4038243"/>
            <a:ext cx="36208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Intelligent Recommendations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12044" y="4882991"/>
            <a:ext cx="36208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Our system leverages advanced AI to provide personalized career paths.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780949"/>
            <a:ext cx="4196358" cy="2448044"/>
          </a:xfrm>
          <a:prstGeom prst="roundRect">
            <a:avLst>
              <a:gd name="adj" fmla="val 1390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962" y="3780949"/>
            <a:ext cx="60960" cy="2448044"/>
          </a:xfrm>
          <a:prstGeom prst="roundRect">
            <a:avLst>
              <a:gd name="adj" fmla="val 55814"/>
            </a:avLst>
          </a:prstGeom>
          <a:solidFill>
            <a:srgbClr val="9FA582"/>
          </a:solidFill>
          <a:ln/>
        </p:spPr>
      </p:sp>
      <p:sp>
        <p:nvSpPr>
          <p:cNvPr id="10" name="Text 8"/>
          <p:cNvSpPr/>
          <p:nvPr/>
        </p:nvSpPr>
        <p:spPr>
          <a:xfrm>
            <a:off x="5535216" y="4038243"/>
            <a:ext cx="28615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AI-Powered Guidance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35216" y="4528661"/>
            <a:ext cx="36208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Utilizes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GPT 4o-mini API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for accurate, real-time advice.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780949"/>
            <a:ext cx="4196358" cy="2448044"/>
          </a:xfrm>
          <a:prstGeom prst="roundRect">
            <a:avLst>
              <a:gd name="adj" fmla="val 1390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40133" y="3780949"/>
            <a:ext cx="60960" cy="2448044"/>
          </a:xfrm>
          <a:prstGeom prst="roundRect">
            <a:avLst>
              <a:gd name="adj" fmla="val 55814"/>
            </a:avLst>
          </a:prstGeom>
          <a:solidFill>
            <a:srgbClr val="9FA582"/>
          </a:solidFill>
          <a:ln/>
        </p:spPr>
      </p:sp>
      <p:sp>
        <p:nvSpPr>
          <p:cNvPr id="14" name="Text 12"/>
          <p:cNvSpPr/>
          <p:nvPr/>
        </p:nvSpPr>
        <p:spPr>
          <a:xfrm>
            <a:off x="9958388" y="4038243"/>
            <a:ext cx="34032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Skills-to-Career Matching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58388" y="4528661"/>
            <a:ext cx="36208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Helps students align their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skills and interests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with the perfect career.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53807A-12D8-4EFD-A399-4B854F7812C7}"/>
              </a:ext>
            </a:extLst>
          </p:cNvPr>
          <p:cNvSpPr/>
          <p:nvPr/>
        </p:nvSpPr>
        <p:spPr>
          <a:xfrm>
            <a:off x="12870180" y="7753350"/>
            <a:ext cx="1651635" cy="39052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123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Challenge: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81739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9FA582"/>
          </a:solidFill>
          <a:ln/>
        </p:spPr>
      </p:sp>
      <p:sp>
        <p:nvSpPr>
          <p:cNvPr id="5" name="Text 2"/>
          <p:cNvSpPr/>
          <p:nvPr/>
        </p:nvSpPr>
        <p:spPr>
          <a:xfrm>
            <a:off x="6620351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Career Confusion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20351" y="2851666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Many students struggle to select the right career path amidst a vast and evolving landscape.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151590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9FA582"/>
          </a:solidFill>
          <a:ln/>
        </p:spPr>
      </p:sp>
      <p:sp>
        <p:nvSpPr>
          <p:cNvPr id="8" name="Text 5"/>
          <p:cNvSpPr/>
          <p:nvPr/>
        </p:nvSpPr>
        <p:spPr>
          <a:xfrm>
            <a:off x="6620351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Generic Guidance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620351" y="4521517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Traditional portals often offer one-size-fits-all advice, ignoring individual profiles and unique aspirations.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2144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9FA582"/>
          </a:solidFill>
          <a:ln/>
        </p:spPr>
      </p:sp>
      <p:sp>
        <p:nvSpPr>
          <p:cNvPr id="11" name="Text 8"/>
          <p:cNvSpPr/>
          <p:nvPr/>
        </p:nvSpPr>
        <p:spPr>
          <a:xfrm>
            <a:off x="6620351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Lack of Resources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20351" y="6191369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Students lack access to structured guidance and comprehensive resources tailored to their specific needs.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90B356-9AA3-4ED1-A9B0-13A389C01F59}"/>
              </a:ext>
            </a:extLst>
          </p:cNvPr>
          <p:cNvSpPr/>
          <p:nvPr/>
        </p:nvSpPr>
        <p:spPr>
          <a:xfrm>
            <a:off x="12870180" y="7755255"/>
            <a:ext cx="1651635" cy="39052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105469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How It Works: Your Personalized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Tell Us About Yourself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Users complete a multi-step form detailing their education, skills, and interests.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AI-Powered Analysis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Your data is securely formatted and sent to our advanced AI API for deep analysis.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Tailored Suggestions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AI generates highly personalized career suggestions based on your unique profile.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Explore &amp; Learn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Results include comprehensive career information, learning resources, and current opportunities.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C33F33-D1AC-40A4-A555-E107EAFE0ABF}"/>
              </a:ext>
            </a:extLst>
          </p:cNvPr>
          <p:cNvSpPr/>
          <p:nvPr/>
        </p:nvSpPr>
        <p:spPr>
          <a:xfrm>
            <a:off x="12870180" y="7753350"/>
            <a:ext cx="1651635" cy="39052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4535"/>
            <a:ext cx="114433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Uses: Guiding Every Step of Your Career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48627"/>
            <a:ext cx="6244709" cy="1907858"/>
          </a:xfrm>
          <a:prstGeom prst="roundRect">
            <a:avLst>
              <a:gd name="adj" fmla="val 1783"/>
            </a:avLst>
          </a:prstGeom>
          <a:solidFill>
            <a:srgbClr val="022349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2658308"/>
            <a:ext cx="354330" cy="2834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01748" y="2632115"/>
            <a:ext cx="35829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Personalized Career Choice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01748" y="3213259"/>
            <a:ext cx="520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Helps students identify and choose the most suitable career paths aligned with their strengths.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599521" y="2348627"/>
            <a:ext cx="6244709" cy="1907858"/>
          </a:xfrm>
          <a:prstGeom prst="roundRect">
            <a:avLst>
              <a:gd name="adj" fmla="val 1783"/>
            </a:avLst>
          </a:prstGeom>
          <a:solidFill>
            <a:srgbClr val="183A1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335" y="2658308"/>
            <a:ext cx="354330" cy="2834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407479" y="2632115"/>
            <a:ext cx="36564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Learning &amp; Opportunity Hub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407479" y="3213259"/>
            <a:ext cx="520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Provides curated learning resources and relevant job opportunities to kickstart careers.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021937"/>
            <a:ext cx="6244709" cy="1907858"/>
          </a:xfrm>
          <a:prstGeom prst="roundRect">
            <a:avLst>
              <a:gd name="adj" fmla="val 1783"/>
            </a:avLst>
          </a:prstGeom>
          <a:solidFill>
            <a:srgbClr val="2A2C20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04" y="5331619"/>
            <a:ext cx="354330" cy="28348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01748" y="53054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Your Career Mentor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601748" y="5886569"/>
            <a:ext cx="520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Acts as a virtual career mentor for freshers and recent graduates, offering guidance 24/7.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599521" y="5021937"/>
            <a:ext cx="6244709" cy="1907858"/>
          </a:xfrm>
          <a:prstGeom prst="roundRect">
            <a:avLst>
              <a:gd name="adj" fmla="val 1783"/>
            </a:avLst>
          </a:prstGeom>
          <a:solidFill>
            <a:srgbClr val="262626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335" y="5331619"/>
            <a:ext cx="354330" cy="28348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407479" y="53054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Strategic Planning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407479" y="5886569"/>
            <a:ext cx="520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Facilitates effective career comparison and long-term planning for a stable future.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FC2430-932C-4172-BC40-20F5620DD910}"/>
              </a:ext>
            </a:extLst>
          </p:cNvPr>
          <p:cNvSpPr/>
          <p:nvPr/>
        </p:nvSpPr>
        <p:spPr>
          <a:xfrm>
            <a:off x="12870180" y="7753350"/>
            <a:ext cx="1651635" cy="39052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3082"/>
            <a:ext cx="120590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Advantages: Why Choose Career Compass AI?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05489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3B3C3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2381131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39559"/>
            <a:ext cx="32514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Personalized &amp; AI-Driven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Tailored recommendations powered by cutting-edge artificial intelligence.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005489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3B3C3E"/>
          </a:solidFill>
          <a:ln/>
        </p:spPr>
      </p:sp>
      <p:sp>
        <p:nvSpPr>
          <p:cNvPr id="9" name="Shape 6"/>
          <p:cNvSpPr/>
          <p:nvPr/>
        </p:nvSpPr>
        <p:spPr>
          <a:xfrm>
            <a:off x="7655362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528" y="2381131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3139559"/>
            <a:ext cx="30663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62997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Intuitive, responsive, and mobile-friendly design ensures seamless navigation.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3B3C3E"/>
          </a:solidFill>
          <a:ln/>
        </p:spPr>
      </p:sp>
      <p:sp>
        <p:nvSpPr>
          <p:cNvPr id="14" name="Shape 10"/>
          <p:cNvSpPr/>
          <p:nvPr/>
        </p:nvSpPr>
        <p:spPr>
          <a:xfrm>
            <a:off x="1020604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70" y="5185053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5943481"/>
            <a:ext cx="33909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Efficient Decision-Making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43389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Saves valuable time in navigating complex career choices.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3B3C3E"/>
          </a:solidFill>
          <a:ln/>
        </p:spPr>
      </p:sp>
      <p:sp>
        <p:nvSpPr>
          <p:cNvPr id="19" name="Shape 14"/>
          <p:cNvSpPr/>
          <p:nvPr/>
        </p:nvSpPr>
        <p:spPr>
          <a:xfrm>
            <a:off x="7655362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2528" y="5185053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Continuous Learning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43389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Offers direct links to resources for ongoing skill development and knowledge enhancement.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C78E43-A580-4BFD-8769-D3B5134532CC}"/>
              </a:ext>
            </a:extLst>
          </p:cNvPr>
          <p:cNvSpPr/>
          <p:nvPr/>
        </p:nvSpPr>
        <p:spPr>
          <a:xfrm>
            <a:off x="12870180" y="7753350"/>
            <a:ext cx="1651635" cy="39052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191" y="779383"/>
            <a:ext cx="7344727" cy="685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Our Robust Technology Stack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8191" y="1904286"/>
            <a:ext cx="13094018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Career Compass AI is built on a modern, scalable, and efficient tech stack, ensuring a smooth and reliable user experience.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68191" y="2502456"/>
            <a:ext cx="4218384" cy="4947642"/>
          </a:xfrm>
          <a:prstGeom prst="roundRect">
            <a:avLst>
              <a:gd name="adj" fmla="val 781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8671" y="2532936"/>
            <a:ext cx="4157424" cy="658416"/>
          </a:xfrm>
          <a:prstGeom prst="rect">
            <a:avLst/>
          </a:prstGeom>
          <a:solidFill>
            <a:srgbClr val="3B3C3E"/>
          </a:solidFill>
          <a:ln/>
        </p:spPr>
      </p:sp>
      <p:sp>
        <p:nvSpPr>
          <p:cNvPr id="6" name="Text 4"/>
          <p:cNvSpPr/>
          <p:nvPr/>
        </p:nvSpPr>
        <p:spPr>
          <a:xfrm>
            <a:off x="2712720" y="2656403"/>
            <a:ext cx="32920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1018103" y="3410783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Core Technologies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018103" y="3885486"/>
            <a:ext cx="3718560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React: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JavaScript library for building dynamic user interfaces.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018103" y="5015984"/>
            <a:ext cx="3718560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TypeScript: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Typed superset of JavaScript, enhancing code quality and tooling.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1018103" y="6146483"/>
            <a:ext cx="3718560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Vite: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Modern build tool offering fast development and efficient bundling.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5206008" y="2502456"/>
            <a:ext cx="4218384" cy="4947642"/>
          </a:xfrm>
          <a:prstGeom prst="roundRect">
            <a:avLst>
              <a:gd name="adj" fmla="val 781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5236488" y="2532936"/>
            <a:ext cx="4157424" cy="658416"/>
          </a:xfrm>
          <a:prstGeom prst="rect">
            <a:avLst/>
          </a:prstGeom>
          <a:solidFill>
            <a:srgbClr val="3B3C3E"/>
          </a:solidFill>
          <a:ln/>
        </p:spPr>
      </p:sp>
      <p:sp>
        <p:nvSpPr>
          <p:cNvPr id="13" name="Text 11"/>
          <p:cNvSpPr/>
          <p:nvPr/>
        </p:nvSpPr>
        <p:spPr>
          <a:xfrm>
            <a:off x="7150537" y="2656403"/>
            <a:ext cx="32920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550" dirty="0"/>
          </a:p>
        </p:txBody>
      </p:sp>
      <p:sp>
        <p:nvSpPr>
          <p:cNvPr id="14" name="Text 12"/>
          <p:cNvSpPr/>
          <p:nvPr/>
        </p:nvSpPr>
        <p:spPr>
          <a:xfrm>
            <a:off x="5455920" y="3410783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UI &amp; Components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5455920" y="3885486"/>
            <a:ext cx="3718560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Tailwind CSS: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Utility-first framework for responsive styling.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5455920" y="5015984"/>
            <a:ext cx="3718560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shadcn/ui: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High-quality React components for consistent design.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5455920" y="6146483"/>
            <a:ext cx="3718560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Lucide Icons: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SVG icon library to enhance visual appeal.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9643824" y="2502456"/>
            <a:ext cx="4218384" cy="4947642"/>
          </a:xfrm>
          <a:prstGeom prst="roundRect">
            <a:avLst>
              <a:gd name="adj" fmla="val 781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9674304" y="2532936"/>
            <a:ext cx="4157424" cy="658416"/>
          </a:xfrm>
          <a:prstGeom prst="rect">
            <a:avLst/>
          </a:prstGeom>
          <a:solidFill>
            <a:srgbClr val="3B3C3E"/>
          </a:solidFill>
          <a:ln/>
        </p:spPr>
      </p:sp>
      <p:sp>
        <p:nvSpPr>
          <p:cNvPr id="20" name="Text 18"/>
          <p:cNvSpPr/>
          <p:nvPr/>
        </p:nvSpPr>
        <p:spPr>
          <a:xfrm>
            <a:off x="11588353" y="2656403"/>
            <a:ext cx="32920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550" dirty="0"/>
          </a:p>
        </p:txBody>
      </p:sp>
      <p:sp>
        <p:nvSpPr>
          <p:cNvPr id="21" name="Text 19"/>
          <p:cNvSpPr/>
          <p:nvPr/>
        </p:nvSpPr>
        <p:spPr>
          <a:xfrm>
            <a:off x="9893737" y="3410783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&amp; Routing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9893737" y="3885486"/>
            <a:ext cx="3718560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React Router DOM: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Manages seamless client-side navigation.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9893737" y="4664750"/>
            <a:ext cx="3718560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TanStack React Query: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Handles efficient data fetching, caching, and state management.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9893737" y="5795248"/>
            <a:ext cx="3718560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Local Storage: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Persists user data to improve experience and save progress.</a:t>
            </a:r>
            <a:endParaRPr lang="en-US" sz="1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B64205-FFEA-48DC-8BD2-0E493DE7B84E}"/>
              </a:ext>
            </a:extLst>
          </p:cNvPr>
          <p:cNvSpPr/>
          <p:nvPr/>
        </p:nvSpPr>
        <p:spPr>
          <a:xfrm>
            <a:off x="12870180" y="7753350"/>
            <a:ext cx="1651635" cy="39052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370"/>
            <a:ext cx="12521208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Future Scope: What's Next for Career Compass AI?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1493996" y="1778675"/>
            <a:ext cx="371498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User Authentication &amp; Profiles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1493996" y="2244447"/>
            <a:ext cx="123426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Secure user accounts to save progress and personal data.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493996" y="3020139"/>
            <a:ext cx="345602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Personality &amp; Aptitude Tests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493996" y="3485912"/>
            <a:ext cx="123426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Integrate assessments for deeper insights into career suitability.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493996" y="426160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Comprehensive Tools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493996" y="4727377"/>
            <a:ext cx="123426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Develop resume builders, interview prep tools, and career path comparisons.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493996" y="5503069"/>
            <a:ext cx="271867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Job Board Integration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1493996" y="5968841"/>
            <a:ext cx="123426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Seamlessly connect users with relevant job opportunities.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493996" y="674453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Native Mobile App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1493996" y="7210306"/>
            <a:ext cx="123426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Enhance accessibility with dedicated iOS and Android applications.</a:t>
            </a:r>
            <a:endParaRPr lang="en-US" sz="16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A9DB91-BF41-4C9A-862E-DB4228FDD990}"/>
              </a:ext>
            </a:extLst>
          </p:cNvPr>
          <p:cNvSpPr/>
          <p:nvPr/>
        </p:nvSpPr>
        <p:spPr>
          <a:xfrm>
            <a:off x="12870180" y="7753350"/>
            <a:ext cx="1651635" cy="39052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849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Overcoming Challenges: Our Development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296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Developing Career Compass AI presented unique challenges, each met with strategic solutions.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74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Challenges Faced: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5568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Ensuring seamless API integration with external services.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607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Managing state effectively across multi-step forms.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0298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Handling data persistence for a smooth user experience.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974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Our Solutions: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55568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Leveraged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React Query + LocalStorage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for efficient data flow.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36078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Employed structured prompts and rigorous debugging for API requests.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616589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Implemented a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component-based design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for robust scalability.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66CB90-6A4E-4D4C-8187-196D5A591985}"/>
              </a:ext>
            </a:extLst>
          </p:cNvPr>
          <p:cNvSpPr/>
          <p:nvPr/>
        </p:nvSpPr>
        <p:spPr>
          <a:xfrm>
            <a:off x="12870180" y="7753350"/>
            <a:ext cx="1651635" cy="39052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734</Words>
  <Application>Microsoft Office PowerPoint</Application>
  <PresentationFormat>Custom</PresentationFormat>
  <Paragraphs>109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Bitter</vt:lpstr>
      <vt:lpstr>Arial</vt:lpstr>
      <vt:lpstr>Outfit Bold</vt:lpstr>
      <vt:lpstr>Outfit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Siddhant Sharma</cp:lastModifiedBy>
  <cp:revision>2</cp:revision>
  <dcterms:created xsi:type="dcterms:W3CDTF">2025-08-26T13:24:09Z</dcterms:created>
  <dcterms:modified xsi:type="dcterms:W3CDTF">2025-08-26T13:27:52Z</dcterms:modified>
</cp:coreProperties>
</file>